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4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PropertyBag">
  <ax:ocxPr ax:name="_cx" ax:value="16197"/>
  <ax:ocxPr ax:name="_cy" ax:value="4000"/>
  <ax:ocxPr ax:name="FlashVars" ax:value=""/>
  <ax:ocxPr ax:name="Movie" ax:value="flashe\controller.swf"/>
  <ax:ocxPr ax:name="Src" ax:value="flashe\controller.swf"/>
  <ax:ocxPr ax:name="WMode" ax:value="Window"/>
  <ax:ocxPr ax:name="Play" ax:value="0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0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12.3.2010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file:///\\server\knihovna\Informatika\V&#353;echny%20p&#345;&#237;klady\PowerPoint\ukazkova_prezentace\stan.mp3" TargetMode="External"/><Relationship Id="rId7" Type="http://schemas.openxmlformats.org/officeDocument/2006/relationships/image" Target="../media/image4.png"/><Relationship Id="rId2" Type="http://schemas.openxmlformats.org/officeDocument/2006/relationships/video" Target="file:///\\server\knihovna\Informatika\V&#353;echny%20p&#345;&#237;klady\PowerPoint\ukazkova_prezentace\lahev.mpeg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kytka.jp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857224" y="785794"/>
            <a:ext cx="2214578" cy="16609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lahev.mpe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7"/>
          <a:stretch>
            <a:fillRect/>
          </a:stretch>
        </p:blipFill>
        <p:spPr>
          <a:xfrm>
            <a:off x="6072198" y="571480"/>
            <a:ext cx="2438400" cy="1828800"/>
          </a:xfrm>
          <a:prstGeom prst="rect">
            <a:avLst/>
          </a:prstGeom>
        </p:spPr>
      </p:pic>
      <p:pic>
        <p:nvPicPr>
          <p:cNvPr id="7" name="stan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8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  <p:controls>
      <p:control spid="1026" name="ShockwaveFlash1" r:id="rId4" imgW="5831657" imgH="1440000"/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3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9388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130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0</Words>
  <PresentationFormat>Předvádění na obrazovce (4:3)</PresentationFormat>
  <Paragraphs>0</Paragraphs>
  <Slides>1</Slides>
  <Notes>0</Notes>
  <HiddenSlides>0</HiddenSlides>
  <MMClips>2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Tok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dana.formankova</cp:lastModifiedBy>
  <cp:revision>12</cp:revision>
  <dcterms:modified xsi:type="dcterms:W3CDTF">2010-03-12T12:17:56Z</dcterms:modified>
</cp:coreProperties>
</file>