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9" r:id="rId4"/>
    <p:sldId id="288" r:id="rId5"/>
    <p:sldId id="279" r:id="rId6"/>
    <p:sldId id="257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0" r:id="rId16"/>
    <p:sldId id="272" r:id="rId17"/>
    <p:sldId id="274" r:id="rId18"/>
    <p:sldId id="275" r:id="rId19"/>
    <p:sldId id="276" r:id="rId20"/>
    <p:sldId id="280" r:id="rId21"/>
    <p:sldId id="284" r:id="rId22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49A1A-9F26-48F5-A546-E02BA004FF85}" type="datetimeFigureOut">
              <a:rPr lang="cs-CZ" smtClean="0"/>
              <a:pPr/>
              <a:t>26.6.2013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B076A-F0F2-43AC-AD5B-B006B1ED4F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eoparkvsestary.cz/uvod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1764" y="404664"/>
            <a:ext cx="88204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2012 – 2013</a:t>
            </a:r>
          </a:p>
          <a:p>
            <a:pPr algn="ctr"/>
            <a:r>
              <a:rPr lang="cs-CZ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června 2013</a:t>
            </a:r>
          </a:p>
          <a:p>
            <a:endParaRPr lang="cs-CZ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</a:rPr>
              <a:t>Poznávací exkurze do pravěkého </a:t>
            </a:r>
            <a:r>
              <a:rPr lang="cs-CZ" sz="3200" dirty="0" err="1" smtClean="0">
                <a:solidFill>
                  <a:schemeClr val="bg2">
                    <a:lumMod val="10000"/>
                  </a:schemeClr>
                </a:solidFill>
              </a:rPr>
              <a:t>archeoparku</a:t>
            </a: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</a:rPr>
              <a:t> ve </a:t>
            </a:r>
            <a:r>
              <a:rPr lang="cs-CZ" sz="3200" dirty="0" err="1" smtClean="0">
                <a:solidFill>
                  <a:schemeClr val="bg2">
                    <a:lumMod val="10000"/>
                  </a:schemeClr>
                </a:solidFill>
              </a:rPr>
              <a:t>Všestarech</a:t>
            </a: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</a:rPr>
              <a:t> u HK</a:t>
            </a:r>
          </a:p>
          <a:p>
            <a:r>
              <a:rPr lang="cs-CZ" sz="3200" i="1" u="sng" dirty="0" smtClean="0">
                <a:solidFill>
                  <a:schemeClr val="bg2">
                    <a:lumMod val="10000"/>
                  </a:schemeClr>
                </a:solidFill>
              </a:rPr>
              <a:t>Dozor</a:t>
            </a: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</a:rPr>
              <a:t> Mgr. Martina Mlynářová</a:t>
            </a:r>
          </a:p>
          <a:p>
            <a:pPr>
              <a:buFont typeface="Wingdings" pitchFamily="2" charset="2"/>
              <a:buChar char="§"/>
            </a:pP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</a:rPr>
              <a:t> Mgr. Olga Valentová</a:t>
            </a:r>
          </a:p>
          <a:p>
            <a:endParaRPr lang="cs-CZ" sz="3200" dirty="0"/>
          </a:p>
          <a:p>
            <a:pPr algn="ctr"/>
            <a:r>
              <a:rPr lang="cs-CZ" sz="3200" dirty="0" smtClean="0">
                <a:hlinkClick r:id="rId3"/>
              </a:rPr>
              <a:t>http://www.</a:t>
            </a:r>
            <a:r>
              <a:rPr lang="cs-CZ" sz="3200" dirty="0" err="1" smtClean="0">
                <a:hlinkClick r:id="rId3"/>
              </a:rPr>
              <a:t>archeoparkvsestary.cz</a:t>
            </a:r>
            <a:r>
              <a:rPr lang="cs-CZ" sz="3200" dirty="0" smtClean="0">
                <a:hlinkClick r:id="rId3"/>
              </a:rPr>
              <a:t>/</a:t>
            </a:r>
            <a:r>
              <a:rPr lang="cs-CZ" sz="3200" dirty="0" err="1" smtClean="0">
                <a:hlinkClick r:id="rId3"/>
              </a:rPr>
              <a:t>uvod.html</a:t>
            </a:r>
            <a:r>
              <a:rPr lang="cs-CZ" sz="3200" dirty="0" smtClean="0"/>
              <a:t> </a:t>
            </a:r>
            <a:endParaRPr lang="cs-CZ" sz="32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08.jpg"/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251520" y="33265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tkaní</a:t>
            </a:r>
            <a:endParaRPr lang="cs-CZ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09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10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89756" y="5157192"/>
            <a:ext cx="4842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ukázky seker a</a:t>
            </a:r>
          </a:p>
          <a:p>
            <a:pPr algn="r"/>
            <a:r>
              <a:rPr lang="cs-CZ" sz="4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sekeromlatů</a:t>
            </a:r>
            <a:endParaRPr lang="cs-CZ" sz="4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11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13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15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923928" y="580526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neolitický srp</a:t>
            </a:r>
            <a:endParaRPr lang="cs-CZ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17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19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20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21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5148064" y="5817458"/>
            <a:ext cx="3906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orání hákem</a:t>
            </a:r>
            <a:endParaRPr lang="cs-CZ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760" y="44624"/>
            <a:ext cx="88924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Náklady</a:t>
            </a:r>
            <a:r>
              <a:rPr lang="cs-CZ" sz="3600" dirty="0" smtClean="0"/>
              <a:t> na jednodenní poznávací exkurzy činily </a:t>
            </a:r>
            <a:r>
              <a:rPr lang="cs-CZ" sz="3600" b="1" dirty="0" smtClean="0"/>
              <a:t>235</a:t>
            </a:r>
            <a:r>
              <a:rPr lang="cs-CZ" sz="3600" dirty="0" smtClean="0"/>
              <a:t> Kč na žáka. Z vybírané zálohy 250,- nám nakonec zbylo 21 x 15 Kč, což je celkem </a:t>
            </a:r>
            <a:r>
              <a:rPr lang="cs-CZ" sz="3600" b="1" u="sng" dirty="0" smtClean="0"/>
              <a:t>315 Kč</a:t>
            </a:r>
            <a:r>
              <a:rPr lang="cs-CZ" sz="3600" dirty="0" smtClean="0"/>
              <a:t>.</a:t>
            </a:r>
          </a:p>
          <a:p>
            <a:pPr algn="ctr"/>
            <a:r>
              <a:rPr lang="cs-CZ" sz="3600" dirty="0" smtClean="0"/>
              <a:t>Rozhodli jsme se, že tato částka bude tvořit </a:t>
            </a:r>
            <a:r>
              <a:rPr lang="cs-CZ" sz="3600" b="1" dirty="0" smtClean="0"/>
              <a:t>základ sbírky na pomoc postiženým povodněmi v červnu 2013</a:t>
            </a:r>
            <a:r>
              <a:rPr lang="cs-CZ" sz="3600" dirty="0" smtClean="0"/>
              <a:t>.</a:t>
            </a:r>
          </a:p>
          <a:p>
            <a:pPr algn="ctr"/>
            <a:r>
              <a:rPr lang="cs-CZ" sz="3600" dirty="0" smtClean="0"/>
              <a:t>Nakonec jsme s pomocí rodičů i obou paní učitelek naši sbírku rozšířili a </a:t>
            </a: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vybrali 1 500 Kč</a:t>
            </a:r>
            <a:r>
              <a:rPr lang="cs-CZ" sz="3600" dirty="0" smtClean="0"/>
              <a:t>, které jsme </a:t>
            </a:r>
            <a:r>
              <a:rPr lang="cs-CZ" sz="3600" b="1" dirty="0" smtClean="0"/>
              <a:t>věnovali na konto 30702207/0100 </a:t>
            </a:r>
            <a:r>
              <a:rPr lang="cs-CZ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pražské ZOOLOGICKÉ ZAHRADY</a:t>
            </a:r>
            <a:r>
              <a:rPr lang="cs-CZ" sz="3600" dirty="0" smtClean="0"/>
              <a:t>. </a:t>
            </a:r>
          </a:p>
          <a:p>
            <a:pPr algn="r"/>
            <a:r>
              <a:rPr lang="cs-CZ" sz="3600" dirty="0" smtClean="0"/>
              <a:t>prima LSG &amp; Mgr. Martina Mlynářová</a:t>
            </a:r>
            <a:endParaRPr lang="cs-CZ" sz="36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25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29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89756" y="5817458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ukázka pravěkého pohřebiště (mohyly)</a:t>
            </a:r>
            <a:endParaRPr lang="cs-CZ" sz="40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novinky.cz/600/376004-original1-fn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" y="1638468"/>
            <a:ext cx="8820000" cy="495888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07758" y="332656"/>
            <a:ext cx="8928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 Praha – Povodně 2013</a:t>
            </a:r>
            <a:endParaRPr lang="cs-CZ" sz="6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ar ZOO.jpg"/>
          <p:cNvPicPr>
            <a:picLocks noGrp="1" noChangeAspect="1"/>
          </p:cNvPicPr>
          <p:nvPr isPhoto="1"/>
        </p:nvPicPr>
        <p:blipFill>
          <a:blip r:embed="rId3" cstate="email">
            <a:lum bright="-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025"/>
            <a:ext cx="9144000" cy="67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24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89756" y="5971927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rekonstrukce slovanské </a:t>
            </a:r>
            <a:r>
              <a:rPr lang="cs-CZ" sz="4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polozemnice</a:t>
            </a:r>
            <a:endParaRPr lang="cs-CZ" sz="44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02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03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932040" y="5982379"/>
            <a:ext cx="4122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mletí mouky</a:t>
            </a:r>
            <a:endParaRPr lang="cs-CZ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06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6192688" y="4505052"/>
            <a:ext cx="2915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rotační mlýnek </a:t>
            </a:r>
          </a:p>
          <a:p>
            <a:pPr algn="ctr"/>
            <a:r>
              <a:rPr lang="cs-CZ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mouku</a:t>
            </a:r>
            <a:endParaRPr lang="cs-CZ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stary 007.jpg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3491880" y="5817458"/>
            <a:ext cx="556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pokus o kovotepectví</a:t>
            </a:r>
            <a:endParaRPr lang="cs-CZ" sz="4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149</Words>
  <Application>Microsoft Office PowerPoint</Application>
  <PresentationFormat>Předvádění na obrazovce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1</dc:creator>
  <cp:lastModifiedBy>LSG</cp:lastModifiedBy>
  <cp:revision>8</cp:revision>
  <dcterms:created xsi:type="dcterms:W3CDTF">2013-06-08T14:47:53Z</dcterms:created>
  <dcterms:modified xsi:type="dcterms:W3CDTF">2013-06-26T12:18:26Z</dcterms:modified>
</cp:coreProperties>
</file>