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5" autoAdjust="0"/>
    <p:restoredTop sz="94660"/>
  </p:normalViewPr>
  <p:slideViewPr>
    <p:cSldViewPr>
      <p:cViewPr varScale="1">
        <p:scale>
          <a:sx n="66" d="100"/>
          <a:sy n="66" d="100"/>
        </p:scale>
        <p:origin x="-108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7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2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8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9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7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9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3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0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9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39815-48D1-4DDA-9E21-D8EC423FB41A}" type="datetimeFigureOut">
              <a:rPr lang="cs-CZ" smtClean="0"/>
              <a:t>8.7.2014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ED66-9922-4B95-8BC5-6B9429FD37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8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03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28.jp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6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9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Plačtivka</a:t>
            </a:r>
            <a:r>
              <a:rPr lang="cs-CZ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2014</a:t>
            </a:r>
            <a:endParaRPr lang="cs-CZ" sz="9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3861048"/>
            <a:ext cx="8712968" cy="17526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cs-CZ" sz="8000" b="1" dirty="0" smtClean="0">
                <a:ln/>
                <a:solidFill>
                  <a:schemeClr val="accent3"/>
                </a:solidFill>
              </a:rPr>
              <a:t>Prima</a:t>
            </a:r>
          </a:p>
          <a:p>
            <a:r>
              <a:rPr lang="cs-CZ" sz="5400" b="1" dirty="0" smtClean="0">
                <a:ln/>
                <a:solidFill>
                  <a:schemeClr val="accent3"/>
                </a:solidFill>
              </a:rPr>
              <a:t>Cestou nekonečného kruhu</a:t>
            </a:r>
            <a:endParaRPr lang="cs-CZ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0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215516" y="188640"/>
            <a:ext cx="871296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400" b="1" dirty="0" smtClean="0">
                <a:ln/>
                <a:solidFill>
                  <a:schemeClr val="accent3"/>
                </a:solidFill>
              </a:rPr>
              <a:t>Letohradské soukromé gymnázium</a:t>
            </a:r>
            <a:endParaRPr lang="cs-CZ" sz="5400" b="1" dirty="0">
              <a:ln/>
              <a:solidFill>
                <a:schemeClr val="accent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89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7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4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8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7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6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5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4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6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3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7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4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7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2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2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5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5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6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5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0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1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6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3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2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3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0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3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1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7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3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3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4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9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1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2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1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90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6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1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68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8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6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5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4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79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6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8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4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1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5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0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2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9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6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1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3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0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2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3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8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54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2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9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1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8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8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6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6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8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7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8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7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6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8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0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2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3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7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2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9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1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9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8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3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7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3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9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0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3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2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4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7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8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8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9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1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3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6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1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2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7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1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9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0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50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5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4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8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1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68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5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1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0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0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5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4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6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9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3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2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40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4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9</Words>
  <Application>Microsoft Office PowerPoint</Application>
  <PresentationFormat>Předvádění na obrazovce (4:3)</PresentationFormat>
  <Paragraphs>4</Paragraphs>
  <Slides>144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144</vt:i4>
      </vt:variant>
    </vt:vector>
  </HeadingPairs>
  <TitlesOfParts>
    <vt:vector size="145" baseType="lpstr">
      <vt:lpstr>Motiv systému Office</vt:lpstr>
      <vt:lpstr>Plačtivka 2014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Plačtivka 2014</dc:title>
  <dc:creator>LSG</dc:creator>
  <cp:lastModifiedBy>Zdenda</cp:lastModifiedBy>
  <cp:revision>12</cp:revision>
  <dcterms:created xsi:type="dcterms:W3CDTF">2014-07-08T06:23:10Z</dcterms:created>
  <dcterms:modified xsi:type="dcterms:W3CDTF">2014-07-08T16:06:54Z</dcterms:modified>
</cp:coreProperties>
</file>